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947" r:id="rId1"/>
  </p:sldMasterIdLst>
  <p:notesMasterIdLst>
    <p:notesMasterId r:id="rId14"/>
  </p:notesMasterIdLst>
  <p:sldIdLst>
    <p:sldId id="256" r:id="rId2"/>
    <p:sldId id="257" r:id="rId3"/>
    <p:sldId id="258" r:id="rId4"/>
    <p:sldId id="259" r:id="rId5"/>
    <p:sldId id="260" r:id="rId6"/>
    <p:sldId id="267" r:id="rId7"/>
    <p:sldId id="261" r:id="rId8"/>
    <p:sldId id="262" r:id="rId9"/>
    <p:sldId id="263" r:id="rId10"/>
    <p:sldId id="264" r:id="rId11"/>
    <p:sldId id="265" r:id="rId12"/>
    <p:sldId id="266" r:id="rId1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7EAE9"/>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aximized" horzBarState="maximized">
    <p:restoredLeft sz="84380"/>
    <p:restoredTop sz="94660"/>
  </p:normalViewPr>
  <p:slideViewPr>
    <p:cSldViewPr>
      <p:cViewPr varScale="1">
        <p:scale>
          <a:sx n="74" d="100"/>
          <a:sy n="74" d="100"/>
        </p:scale>
        <p:origin x="-1902"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dirty="0"/>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FD279A46-CEFF-478B-BEA0-B6D0D7A7BFBE}" type="datetimeFigureOut">
              <a:rPr lang="ar-SA" smtClean="0"/>
              <a:t>04/11/44</a:t>
            </a:fld>
            <a:endParaRPr lang="ar-SA"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dirty="0"/>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09180A10-6D4C-49EE-9EBE-EB481DA7E41F}" type="slidenum">
              <a:rPr lang="ar-SA" smtClean="0"/>
              <a:t>‹#›</a:t>
            </a:fld>
            <a:endParaRPr lang="ar-SA" dirty="0"/>
          </a:p>
        </p:txBody>
      </p:sp>
    </p:spTree>
    <p:extLst>
      <p:ext uri="{BB962C8B-B14F-4D97-AF65-F5344CB8AC3E}">
        <p14:creationId xmlns:p14="http://schemas.microsoft.com/office/powerpoint/2010/main" val="145491387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8" name="عنوان 7"/>
          <p:cNvSpPr>
            <a:spLocks noGrp="1"/>
          </p:cNvSpPr>
          <p:nvPr>
            <p:ph type="ctrTitle"/>
          </p:nvPr>
        </p:nvSpPr>
        <p:spPr>
          <a:xfrm>
            <a:off x="2286000" y="3124200"/>
            <a:ext cx="6172200" cy="1894362"/>
          </a:xfrm>
        </p:spPr>
        <p:txBody>
          <a:bodyPr/>
          <a:lstStyle>
            <a:lvl1pPr>
              <a:defRPr b="1"/>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bwMode="auto">
          <a:xfrm rot="5400000">
            <a:off x="7764621" y="1174097"/>
            <a:ext cx="2286000" cy="381000"/>
          </a:xfrm>
        </p:spPr>
        <p:txBody>
          <a:bodyPr/>
          <a:lstStyle/>
          <a:p>
            <a:fld id="{3164515F-ECC4-4123-A720-D36B7F95459F}" type="datetime1">
              <a:rPr lang="ar-SA" smtClean="0"/>
              <a:t>04/11/44</a:t>
            </a:fld>
            <a:endParaRPr lang="ar-SA" dirty="0"/>
          </a:p>
        </p:txBody>
      </p:sp>
      <p:sp>
        <p:nvSpPr>
          <p:cNvPr id="17" name="عنصر نائب للتذييل 16"/>
          <p:cNvSpPr>
            <a:spLocks noGrp="1"/>
          </p:cNvSpPr>
          <p:nvPr>
            <p:ph type="ftr" sz="quarter" idx="11"/>
          </p:nvPr>
        </p:nvSpPr>
        <p:spPr bwMode="auto">
          <a:xfrm rot="5400000">
            <a:off x="7077269" y="4181669"/>
            <a:ext cx="3657600" cy="384048"/>
          </a:xfrm>
        </p:spPr>
        <p:txBody>
          <a:bodyPr/>
          <a:lstStyle/>
          <a:p>
            <a:endParaRPr lang="ar-SA" dirty="0"/>
          </a:p>
        </p:txBody>
      </p:sp>
      <p:sp>
        <p:nvSpPr>
          <p:cNvPr id="10" name="مستطيل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مستطيل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مستطيل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مستطيل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رابط مستقيم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رابط مستقيم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رابط مستقيم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رابط مستقيم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رابط مستقيم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رابط مستقيم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مستطيل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شكل بيضاوي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شكل بيضاوي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شكل بيضاوي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شكل بيضاوي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شكل بيضاوي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عنصر نائب لرقم الشريحة 28"/>
          <p:cNvSpPr>
            <a:spLocks noGrp="1"/>
          </p:cNvSpPr>
          <p:nvPr>
            <p:ph type="sldNum" sz="quarter" idx="12"/>
          </p:nvPr>
        </p:nvSpPr>
        <p:spPr bwMode="auto">
          <a:xfrm>
            <a:off x="1325544" y="4928702"/>
            <a:ext cx="609600" cy="517524"/>
          </a:xfrm>
        </p:spPr>
        <p:txBody>
          <a:bodyPr/>
          <a:lstStyle/>
          <a:p>
            <a:fld id="{D4F01FCF-C624-4331-BDD6-BD86410CF154}" type="slidenum">
              <a:rPr lang="ar-SA" smtClean="0"/>
              <a:t>‹#›</a:t>
            </a:fld>
            <a:endParaRPr lang="ar-S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73CE3C2F-003F-49B6-9E5F-925D4B9B6988}" type="datetime1">
              <a:rPr lang="ar-SA" smtClean="0"/>
              <a:t>04/11/44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D4F01FCF-C624-4331-BDD6-BD86410CF154}" type="slidenum">
              <a:rPr lang="ar-SA" smtClean="0"/>
              <a:t>‹#›</a:t>
            </a:fld>
            <a:endParaRPr lang="ar-S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9"/>
            <a:ext cx="1676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2003BF13-5BA4-462C-92B1-2E7C9A151521}" type="datetime1">
              <a:rPr lang="ar-SA" smtClean="0"/>
              <a:t>04/11/44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D4F01FCF-C624-4331-BDD6-BD86410CF154}" type="slidenum">
              <a:rPr lang="ar-SA" smtClean="0"/>
              <a:t>‹#›</a:t>
            </a:fld>
            <a:endParaRPr lang="ar-SA"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عنوان ونص">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90632F24-8E17-44D5-9876-F23A1C0625CC}" type="datetime1">
              <a:rPr lang="ar-SA" smtClean="0"/>
              <a:t>04/11/44</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D4F01FCF-C624-4331-BDD6-BD86410CF154}" type="slidenum">
              <a:rPr lang="ar-SA" smtClean="0"/>
              <a:t>‹#›</a:t>
            </a:fld>
            <a:endParaRPr lang="ar-SA" dirty="0"/>
          </a:p>
        </p:txBody>
      </p:sp>
    </p:spTree>
    <p:extLst>
      <p:ext uri="{BB962C8B-B14F-4D97-AF65-F5344CB8AC3E}">
        <p14:creationId xmlns:p14="http://schemas.microsoft.com/office/powerpoint/2010/main" val="3742390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8" name="عنصر نائب للمحتوى 7"/>
          <p:cNvSpPr>
            <a:spLocks noGrp="1"/>
          </p:cNvSpPr>
          <p:nvPr>
            <p:ph sz="quarter" idx="1"/>
          </p:nvPr>
        </p:nvSpPr>
        <p:spPr>
          <a:xfrm>
            <a:off x="457200" y="1600200"/>
            <a:ext cx="7467600" cy="4873752"/>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4"/>
          </p:nvPr>
        </p:nvSpPr>
        <p:spPr/>
        <p:txBody>
          <a:bodyPr rtlCol="0"/>
          <a:lstStyle/>
          <a:p>
            <a:fld id="{D8C03315-5EEB-4D62-920B-D99E773E6E5E}" type="datetime1">
              <a:rPr lang="ar-SA" smtClean="0"/>
              <a:t>04/11/44</a:t>
            </a:fld>
            <a:endParaRPr lang="ar-SA" dirty="0"/>
          </a:p>
        </p:txBody>
      </p:sp>
      <p:sp>
        <p:nvSpPr>
          <p:cNvPr id="9" name="عنصر نائب لرقم الشريحة 8"/>
          <p:cNvSpPr>
            <a:spLocks noGrp="1"/>
          </p:cNvSpPr>
          <p:nvPr>
            <p:ph type="sldNum" sz="quarter" idx="15"/>
          </p:nvPr>
        </p:nvSpPr>
        <p:spPr/>
        <p:txBody>
          <a:bodyPr rtlCol="0"/>
          <a:lstStyle/>
          <a:p>
            <a:fld id="{D4F01FCF-C624-4331-BDD6-BD86410CF154}" type="slidenum">
              <a:rPr lang="ar-SA" smtClean="0"/>
              <a:t>‹#›</a:t>
            </a:fld>
            <a:endParaRPr lang="ar-SA" dirty="0"/>
          </a:p>
        </p:txBody>
      </p:sp>
      <p:sp>
        <p:nvSpPr>
          <p:cNvPr id="10" name="عنصر نائب للتذييل 9"/>
          <p:cNvSpPr>
            <a:spLocks noGrp="1"/>
          </p:cNvSpPr>
          <p:nvPr>
            <p:ph type="ftr" sz="quarter" idx="16"/>
          </p:nvPr>
        </p:nvSpPr>
        <p:spPr/>
        <p:txBody>
          <a:bodyPr rtlCol="0"/>
          <a:lstStyle/>
          <a:p>
            <a:endParaRPr lang="ar-SA"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2286000" y="2895600"/>
            <a:ext cx="6172200" cy="2053590"/>
          </a:xfrm>
        </p:spPr>
        <p:txBody>
          <a:bodyPr/>
          <a:lstStyle>
            <a:lvl1pPr algn="l">
              <a:buNone/>
              <a:defRPr sz="3000" b="1" cap="sm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bwMode="auto">
          <a:xfrm rot="5400000">
            <a:off x="7763256" y="1170432"/>
            <a:ext cx="2286000" cy="381000"/>
          </a:xfrm>
        </p:spPr>
        <p:txBody>
          <a:bodyPr/>
          <a:lstStyle/>
          <a:p>
            <a:fld id="{DADCEA16-91E7-4657-9907-2AEFC8D5F5B7}" type="datetime1">
              <a:rPr lang="ar-SA" smtClean="0"/>
              <a:t>04/11/44</a:t>
            </a:fld>
            <a:endParaRPr lang="ar-SA" dirty="0"/>
          </a:p>
        </p:txBody>
      </p:sp>
      <p:sp>
        <p:nvSpPr>
          <p:cNvPr id="5" name="عنصر نائب للتذييل 4"/>
          <p:cNvSpPr>
            <a:spLocks noGrp="1"/>
          </p:cNvSpPr>
          <p:nvPr>
            <p:ph type="ftr" sz="quarter" idx="11"/>
          </p:nvPr>
        </p:nvSpPr>
        <p:spPr bwMode="auto">
          <a:xfrm rot="5400000">
            <a:off x="7077456" y="4178808"/>
            <a:ext cx="3657600" cy="384048"/>
          </a:xfrm>
        </p:spPr>
        <p:txBody>
          <a:bodyPr/>
          <a:lstStyle/>
          <a:p>
            <a:endParaRPr lang="ar-SA" dirty="0"/>
          </a:p>
        </p:txBody>
      </p:sp>
      <p:sp>
        <p:nvSpPr>
          <p:cNvPr id="9" name="مستطيل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مستطيل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مستطيل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مستطيل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رابط مستقيم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رابط مستقيم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رابط مستقيم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رابط مستقيم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رابط مستقيم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مستطيل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شكل بيضاوي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شكل بيضاوي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شكل بيضاوي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شكل بيضاوي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شكل بيضاوي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رابط مستقيم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عنصر نائب لرقم الشريحة 5"/>
          <p:cNvSpPr>
            <a:spLocks noGrp="1"/>
          </p:cNvSpPr>
          <p:nvPr>
            <p:ph type="sldNum" sz="quarter" idx="12"/>
          </p:nvPr>
        </p:nvSpPr>
        <p:spPr bwMode="auto">
          <a:xfrm>
            <a:off x="1340616" y="4928702"/>
            <a:ext cx="609600" cy="517524"/>
          </a:xfrm>
        </p:spPr>
        <p:txBody>
          <a:bodyPr/>
          <a:lstStyle/>
          <a:p>
            <a:fld id="{D4F01FCF-C624-4331-BDD6-BD86410CF154}" type="slidenum">
              <a:rPr lang="ar-SA" smtClean="0"/>
              <a:t>‹#›</a:t>
            </a:fld>
            <a:endParaRPr lang="ar-SA"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p:txBody>
          <a:bodyPr/>
          <a:lstStyle/>
          <a:p>
            <a:fld id="{B353CEB6-CCBB-428C-A617-B99886ECE4BA}" type="datetime1">
              <a:rPr lang="ar-SA" smtClean="0"/>
              <a:t>04/11/44</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D4F01FCF-C624-4331-BDD6-BD86410CF154}" type="slidenum">
              <a:rPr lang="ar-SA" smtClean="0"/>
              <a:t>‹#›</a:t>
            </a:fld>
            <a:endParaRPr lang="ar-SA" dirty="0"/>
          </a:p>
        </p:txBody>
      </p:sp>
      <p:sp>
        <p:nvSpPr>
          <p:cNvPr id="9" name="عنصر نائب للمحتوى 8"/>
          <p:cNvSpPr>
            <a:spLocks noGrp="1"/>
          </p:cNvSpPr>
          <p:nvPr>
            <p:ph sz="quarter" idx="1"/>
          </p:nvPr>
        </p:nvSpPr>
        <p:spPr>
          <a:xfrm>
            <a:off x="457200" y="1600200"/>
            <a:ext cx="3657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1" name="عنصر نائب للمحتوى 10"/>
          <p:cNvSpPr>
            <a:spLocks noGrp="1"/>
          </p:cNvSpPr>
          <p:nvPr>
            <p:ph sz="quarter" idx="2"/>
          </p:nvPr>
        </p:nvSpPr>
        <p:spPr>
          <a:xfrm>
            <a:off x="4270248" y="1600200"/>
            <a:ext cx="3657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7543800" cy="1143000"/>
          </a:xfrm>
        </p:spPr>
        <p:txBody>
          <a:bodyPr anchor="b"/>
          <a:lstStyle>
            <a:lvl1pPr>
              <a:defRPr/>
            </a:lvl1pPr>
          </a:lstStyle>
          <a:p>
            <a:r>
              <a:rPr kumimoji="0" lang="ar-SA" smtClean="0"/>
              <a:t>انقر لتحرير نمط العنوان الرئيسي</a:t>
            </a:r>
            <a:endParaRPr kumimoji="0" lang="en-US"/>
          </a:p>
        </p:txBody>
      </p:sp>
      <p:sp>
        <p:nvSpPr>
          <p:cNvPr id="7" name="عنصر نائب للتاريخ 6"/>
          <p:cNvSpPr>
            <a:spLocks noGrp="1"/>
          </p:cNvSpPr>
          <p:nvPr>
            <p:ph type="dt" sz="half" idx="10"/>
          </p:nvPr>
        </p:nvSpPr>
        <p:spPr/>
        <p:txBody>
          <a:bodyPr/>
          <a:lstStyle/>
          <a:p>
            <a:fld id="{90C5EF41-A9E6-4350-B0F7-18A06BEE3A46}" type="datetime1">
              <a:rPr lang="ar-SA" smtClean="0"/>
              <a:t>04/11/44</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D4F01FCF-C624-4331-BDD6-BD86410CF154}" type="slidenum">
              <a:rPr lang="ar-SA" smtClean="0"/>
              <a:t>‹#›</a:t>
            </a:fld>
            <a:endParaRPr lang="ar-SA" dirty="0"/>
          </a:p>
        </p:txBody>
      </p:sp>
      <p:sp>
        <p:nvSpPr>
          <p:cNvPr id="11" name="عنصر نائب للمحتوى 10"/>
          <p:cNvSpPr>
            <a:spLocks noGrp="1"/>
          </p:cNvSpPr>
          <p:nvPr>
            <p:ph sz="quarter" idx="2"/>
          </p:nvPr>
        </p:nvSpPr>
        <p:spPr>
          <a:xfrm>
            <a:off x="457200" y="2362200"/>
            <a:ext cx="3657600" cy="3886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3" name="عنصر نائب للمحتوى 12"/>
          <p:cNvSpPr>
            <a:spLocks noGrp="1"/>
          </p:cNvSpPr>
          <p:nvPr>
            <p:ph sz="quarter" idx="4"/>
          </p:nvPr>
        </p:nvSpPr>
        <p:spPr>
          <a:xfrm>
            <a:off x="4371975" y="2362200"/>
            <a:ext cx="3657600" cy="3886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2" name="عنصر نائب للنص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
        <p:nvSpPr>
          <p:cNvPr id="14" name="عنصر نائب للنص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6" name="عنصر نائب للتاريخ 5"/>
          <p:cNvSpPr>
            <a:spLocks noGrp="1"/>
          </p:cNvSpPr>
          <p:nvPr>
            <p:ph type="dt" sz="half" idx="10"/>
          </p:nvPr>
        </p:nvSpPr>
        <p:spPr/>
        <p:txBody>
          <a:bodyPr rtlCol="0"/>
          <a:lstStyle/>
          <a:p>
            <a:fld id="{3DED9D2E-4FF0-48BC-B372-AFE3D5A1ABBD}" type="datetime1">
              <a:rPr lang="ar-SA" smtClean="0"/>
              <a:t>04/11/44</a:t>
            </a:fld>
            <a:endParaRPr lang="ar-SA" dirty="0"/>
          </a:p>
        </p:txBody>
      </p:sp>
      <p:sp>
        <p:nvSpPr>
          <p:cNvPr id="7" name="عنصر نائب لرقم الشريحة 6"/>
          <p:cNvSpPr>
            <a:spLocks noGrp="1"/>
          </p:cNvSpPr>
          <p:nvPr>
            <p:ph type="sldNum" sz="quarter" idx="11"/>
          </p:nvPr>
        </p:nvSpPr>
        <p:spPr/>
        <p:txBody>
          <a:bodyPr rtlCol="0"/>
          <a:lstStyle/>
          <a:p>
            <a:fld id="{D4F01FCF-C624-4331-BDD6-BD86410CF154}" type="slidenum">
              <a:rPr lang="ar-SA" smtClean="0"/>
              <a:t>‹#›</a:t>
            </a:fld>
            <a:endParaRPr lang="ar-SA" dirty="0"/>
          </a:p>
        </p:txBody>
      </p:sp>
      <p:sp>
        <p:nvSpPr>
          <p:cNvPr id="8" name="عنصر نائب للتذييل 7"/>
          <p:cNvSpPr>
            <a:spLocks noGrp="1"/>
          </p:cNvSpPr>
          <p:nvPr>
            <p:ph type="ftr" sz="quarter" idx="12"/>
          </p:nvPr>
        </p:nvSpPr>
        <p:spPr/>
        <p:txBody>
          <a:bodyPr rtlCol="0"/>
          <a:lstStyle/>
          <a:p>
            <a:endParaRPr lang="ar-SA"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0EBD9A5B-F0FA-4A78-BB84-891B79A3A249}" type="datetime1">
              <a:rPr lang="ar-SA" smtClean="0"/>
              <a:t>04/11/44</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D4F01FCF-C624-4331-BDD6-BD86410CF154}" type="slidenum">
              <a:rPr lang="ar-SA" smtClean="0"/>
              <a:t>‹#›</a:t>
            </a:fld>
            <a:endParaRPr lang="ar-S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sp>
        <p:nvSpPr>
          <p:cNvPr id="10" name="رابط مستقيم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عنوان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8" name="رابط مستقيم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رابط مستقيم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رابط مستقيم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مستطيل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رابط مستقيم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شكل بيضاوي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عنصر نائب للمحتوى 17"/>
          <p:cNvSpPr>
            <a:spLocks noGrp="1"/>
          </p:cNvSpPr>
          <p:nvPr>
            <p:ph sz="quarter" idx="1"/>
          </p:nvPr>
        </p:nvSpPr>
        <p:spPr>
          <a:xfrm>
            <a:off x="304800" y="274320"/>
            <a:ext cx="5638800" cy="6327648"/>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1" name="عنصر نائب للتاريخ 20"/>
          <p:cNvSpPr>
            <a:spLocks noGrp="1"/>
          </p:cNvSpPr>
          <p:nvPr>
            <p:ph type="dt" sz="half" idx="14"/>
          </p:nvPr>
        </p:nvSpPr>
        <p:spPr/>
        <p:txBody>
          <a:bodyPr rtlCol="0"/>
          <a:lstStyle/>
          <a:p>
            <a:fld id="{B430AAD1-1F7B-451F-B8B7-E66539D2DF20}" type="datetime1">
              <a:rPr lang="ar-SA" smtClean="0"/>
              <a:t>04/11/44</a:t>
            </a:fld>
            <a:endParaRPr lang="ar-SA" dirty="0"/>
          </a:p>
        </p:txBody>
      </p:sp>
      <p:sp>
        <p:nvSpPr>
          <p:cNvPr id="22" name="عنصر نائب لرقم الشريحة 21"/>
          <p:cNvSpPr>
            <a:spLocks noGrp="1"/>
          </p:cNvSpPr>
          <p:nvPr>
            <p:ph type="sldNum" sz="quarter" idx="15"/>
          </p:nvPr>
        </p:nvSpPr>
        <p:spPr/>
        <p:txBody>
          <a:bodyPr rtlCol="0"/>
          <a:lstStyle/>
          <a:p>
            <a:fld id="{D4F01FCF-C624-4331-BDD6-BD86410CF154}" type="slidenum">
              <a:rPr lang="ar-SA" smtClean="0"/>
              <a:t>‹#›</a:t>
            </a:fld>
            <a:endParaRPr lang="ar-SA" dirty="0"/>
          </a:p>
        </p:txBody>
      </p:sp>
      <p:sp>
        <p:nvSpPr>
          <p:cNvPr id="23" name="عنصر نائب للتذييل 22"/>
          <p:cNvSpPr>
            <a:spLocks noGrp="1"/>
          </p:cNvSpPr>
          <p:nvPr>
            <p:ph type="ftr" sz="quarter" idx="16"/>
          </p:nvPr>
        </p:nvSpPr>
        <p:spPr/>
        <p:txBody>
          <a:bodyPr rtlCol="0"/>
          <a:lstStyle/>
          <a:p>
            <a:endParaRPr lang="ar-S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رابط مستقيم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بيضاوي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عنوان 1"/>
          <p:cNvSpPr>
            <a:spLocks noGrp="1"/>
          </p:cNvSpPr>
          <p:nvPr>
            <p:ph type="title"/>
          </p:nvPr>
        </p:nvSpPr>
        <p:spPr>
          <a:xfrm rot="5400000">
            <a:off x="3350133" y="3200400"/>
            <a:ext cx="6309360" cy="457200"/>
          </a:xfrm>
        </p:spPr>
        <p:txBody>
          <a:bodyPr anchor="b"/>
          <a:lstStyle>
            <a:lvl1pPr algn="l">
              <a:buNone/>
              <a:defRPr sz="2000" b="1"/>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ar-SA" smtClean="0"/>
              <a:t>انقر فوق الأيقونة لإضافة صورة</a:t>
            </a:r>
            <a:endParaRPr kumimoji="0" lang="en-US" dirty="0"/>
          </a:p>
        </p:txBody>
      </p:sp>
      <p:sp>
        <p:nvSpPr>
          <p:cNvPr id="4" name="عنصر نائب للنص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10" name="رابط مستقيم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مستطيل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رابط مستقيم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رابط مستقيم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رابط مستقيم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عنصر نائب للتاريخ 16"/>
          <p:cNvSpPr>
            <a:spLocks noGrp="1"/>
          </p:cNvSpPr>
          <p:nvPr>
            <p:ph type="dt" sz="half" idx="10"/>
          </p:nvPr>
        </p:nvSpPr>
        <p:spPr/>
        <p:txBody>
          <a:bodyPr rtlCol="0"/>
          <a:lstStyle/>
          <a:p>
            <a:fld id="{18A97321-30CA-47E7-9068-6F8F0189CC93}" type="datetime1">
              <a:rPr lang="ar-SA" smtClean="0"/>
              <a:t>04/11/44</a:t>
            </a:fld>
            <a:endParaRPr lang="ar-SA" dirty="0"/>
          </a:p>
        </p:txBody>
      </p:sp>
      <p:sp>
        <p:nvSpPr>
          <p:cNvPr id="18" name="عنصر نائب لرقم الشريحة 17"/>
          <p:cNvSpPr>
            <a:spLocks noGrp="1"/>
          </p:cNvSpPr>
          <p:nvPr>
            <p:ph type="sldNum" sz="quarter" idx="11"/>
          </p:nvPr>
        </p:nvSpPr>
        <p:spPr/>
        <p:txBody>
          <a:bodyPr rtlCol="0"/>
          <a:lstStyle/>
          <a:p>
            <a:fld id="{D4F01FCF-C624-4331-BDD6-BD86410CF154}" type="slidenum">
              <a:rPr lang="ar-SA" smtClean="0"/>
              <a:t>‹#›</a:t>
            </a:fld>
            <a:endParaRPr lang="ar-SA" dirty="0"/>
          </a:p>
        </p:txBody>
      </p:sp>
      <p:sp>
        <p:nvSpPr>
          <p:cNvPr id="21" name="عنصر نائب للتذييل 20"/>
          <p:cNvSpPr>
            <a:spLocks noGrp="1"/>
          </p:cNvSpPr>
          <p:nvPr>
            <p:ph type="ftr" sz="quarter" idx="12"/>
          </p:nvPr>
        </p:nvSpPr>
        <p:spPr/>
        <p:txBody>
          <a:bodyPr rtlCol="0"/>
          <a:lstStyle/>
          <a:p>
            <a:endParaRPr lang="ar-S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رابط مستقيم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عنصر نائب للعنوان 21"/>
          <p:cNvSpPr>
            <a:spLocks noGrp="1"/>
          </p:cNvSpPr>
          <p:nvPr>
            <p:ph type="title"/>
          </p:nvPr>
        </p:nvSpPr>
        <p:spPr>
          <a:xfrm>
            <a:off x="457200" y="274638"/>
            <a:ext cx="7467600" cy="1143000"/>
          </a:xfrm>
          <a:prstGeom prst="rect">
            <a:avLst/>
          </a:prstGeom>
        </p:spPr>
        <p:txBody>
          <a:bodyPr vert="horz" anchor="b">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A32F401-080D-43F1-BC68-A2DF5282F09D}" type="datetime1">
              <a:rPr lang="ar-SA" smtClean="0"/>
              <a:t>04/11/44</a:t>
            </a:fld>
            <a:endParaRPr lang="ar-SA" dirty="0"/>
          </a:p>
        </p:txBody>
      </p:sp>
      <p:sp>
        <p:nvSpPr>
          <p:cNvPr id="3" name="عنصر نائب للتذييل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ar-SA" dirty="0"/>
          </a:p>
        </p:txBody>
      </p:sp>
      <p:sp>
        <p:nvSpPr>
          <p:cNvPr id="7" name="رابط مستقيم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رابط مستقيم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مستطيل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رابط مستقيم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شكل بيضاوي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عنصر نائب لرقم الشريحة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4F01FCF-C624-4331-BDD6-BD86410CF154}" type="slidenum">
              <a:rPr lang="ar-SA" smtClean="0"/>
              <a:t>‹#›</a:t>
            </a:fld>
            <a:endParaRPr lang="ar-SA" dirty="0"/>
          </a:p>
        </p:txBody>
      </p:sp>
    </p:spTree>
  </p:cSld>
  <p:clrMap bg1="lt1" tx1="dk1" bg2="lt2" tx2="dk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 id="2147483959" r:id="rId12"/>
  </p:sldLayoutIdLst>
  <p:hf hdr="0" ftr="0" dt="0"/>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hyperlink" Target="https://www.who.int/ar/news-room/fact-sheets/detail/breast-cancer" TargetMode="Externa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 </a:t>
            </a:r>
            <a:endParaRPr lang="ar-SA" b="0" i="0" u="none" strike="noStrike" baseline="0" dirty="0" smtClean="0">
              <a:latin typeface="Arial"/>
            </a:endParaRPr>
          </a:p>
        </p:txBody>
      </p:sp>
      <p:sp>
        <p:nvSpPr>
          <p:cNvPr id="3" name="عنصر نائب للنص 2"/>
          <p:cNvSpPr>
            <a:spLocks noGrp="1"/>
          </p:cNvSpPr>
          <p:nvPr>
            <p:ph type="body" idx="1"/>
          </p:nvPr>
        </p:nvSpPr>
        <p:spPr>
          <a:xfrm>
            <a:off x="251520" y="1418754"/>
            <a:ext cx="8705981" cy="4781128"/>
          </a:xfrm>
        </p:spPr>
        <p:txBody>
          <a:bodyPr>
            <a:normAutofit/>
          </a:bodyPr>
          <a:lstStyle/>
          <a:p>
            <a:pPr marL="0" indent="0" algn="ctr">
              <a:buNone/>
            </a:pPr>
            <a:endParaRPr lang="ar-SA" sz="2400" dirty="0" smtClean="0"/>
          </a:p>
          <a:p>
            <a:pPr marL="0" indent="0" algn="ctr">
              <a:buNone/>
            </a:pPr>
            <a:endParaRPr lang="ar-SA" sz="2400" dirty="0"/>
          </a:p>
          <a:p>
            <a:pPr marL="0" indent="0" algn="ctr">
              <a:buNone/>
            </a:pPr>
            <a:endParaRPr lang="ar-SA" sz="2400" dirty="0" smtClean="0"/>
          </a:p>
          <a:p>
            <a:pPr marL="0" indent="0" algn="ctr">
              <a:buNone/>
            </a:pPr>
            <a:r>
              <a:rPr lang="ar-SA" sz="1800" dirty="0" smtClean="0"/>
              <a:t>المملكة العربية السعودية</a:t>
            </a:r>
            <a:endParaRPr lang="en-US" sz="1800" dirty="0" smtClean="0"/>
          </a:p>
          <a:p>
            <a:pPr marL="0" indent="0" algn="ctr">
              <a:buNone/>
            </a:pPr>
            <a:r>
              <a:rPr lang="ar-SA" sz="1800" dirty="0" smtClean="0"/>
              <a:t>المؤسسة العامة للتدريب التقني والمهني</a:t>
            </a:r>
            <a:endParaRPr lang="en-US" sz="1800" dirty="0" smtClean="0"/>
          </a:p>
          <a:p>
            <a:pPr marL="0" indent="0" algn="ctr">
              <a:buNone/>
            </a:pPr>
            <a:r>
              <a:rPr lang="ar-SA" sz="1800" dirty="0" smtClean="0"/>
              <a:t>معهد التميز الكندي العالي للتدريب</a:t>
            </a:r>
            <a:endParaRPr lang="en-US" sz="1800" dirty="0" smtClean="0"/>
          </a:p>
          <a:p>
            <a:pPr marL="0" indent="0" algn="ctr">
              <a:buNone/>
            </a:pPr>
            <a:r>
              <a:rPr lang="ar-SA" sz="1800" dirty="0" smtClean="0"/>
              <a:t> دبلوم تقنيات الأنترنت وبرمجة الحاسب                                                  </a:t>
            </a:r>
            <a:endParaRPr lang="en-US" sz="1800" dirty="0" smtClean="0"/>
          </a:p>
          <a:p>
            <a:pPr marL="0" indent="0">
              <a:buNone/>
            </a:pPr>
            <a:r>
              <a:rPr lang="ar-SA" sz="1800" dirty="0" smtClean="0"/>
              <a:t>     اسم المشروع: سرطان الثدي </a:t>
            </a:r>
            <a:endParaRPr lang="en-US" sz="1800" dirty="0" smtClean="0"/>
          </a:p>
          <a:p>
            <a:pPr marL="0" indent="0">
              <a:buNone/>
            </a:pPr>
            <a:r>
              <a:rPr lang="ar-SA" sz="1800" dirty="0" smtClean="0"/>
              <a:t>     اسم الطالبة: رشا ال مخلص </a:t>
            </a:r>
            <a:endParaRPr lang="en-US" sz="1800" dirty="0" smtClean="0"/>
          </a:p>
          <a:p>
            <a:pPr marL="0" indent="0">
              <a:buNone/>
            </a:pPr>
            <a:r>
              <a:rPr lang="ar-SA" sz="1800" dirty="0" smtClean="0"/>
              <a:t>    إشراف الأستاذة: رحاب الشريف</a:t>
            </a:r>
            <a:endParaRPr lang="en-US" sz="1800" dirty="0" smtClean="0"/>
          </a:p>
          <a:p>
            <a:pPr algn="ctr"/>
            <a:endParaRPr lang="ar-SA" sz="2400"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332656"/>
            <a:ext cx="7848872"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عنصر نائب لرقم الشريحة 3"/>
          <p:cNvSpPr>
            <a:spLocks noGrp="1"/>
          </p:cNvSpPr>
          <p:nvPr>
            <p:ph type="sldNum" sz="quarter" idx="12"/>
          </p:nvPr>
        </p:nvSpPr>
        <p:spPr/>
        <p:txBody>
          <a:bodyPr/>
          <a:lstStyle/>
          <a:p>
            <a:fld id="{D4F01FCF-C624-4331-BDD6-BD86410CF154}" type="slidenum">
              <a:rPr lang="ar-SA" smtClean="0"/>
              <a:t>1</a:t>
            </a:fld>
            <a:endParaRPr lang="ar-SA" dirty="0"/>
          </a:p>
        </p:txBody>
      </p:sp>
    </p:spTree>
    <p:extLst>
      <p:ext uri="{BB962C8B-B14F-4D97-AF65-F5344CB8AC3E}">
        <p14:creationId xmlns:p14="http://schemas.microsoft.com/office/powerpoint/2010/main" val="4718980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a:t>
            </a:r>
            <a:endParaRPr lang="ar-SA" dirty="0"/>
          </a:p>
        </p:txBody>
      </p:sp>
      <p:sp>
        <p:nvSpPr>
          <p:cNvPr id="3" name="عنصر نائب للنص 2"/>
          <p:cNvSpPr>
            <a:spLocks noGrp="1"/>
          </p:cNvSpPr>
          <p:nvPr>
            <p:ph type="body" idx="1"/>
          </p:nvPr>
        </p:nvSpPr>
        <p:spPr/>
        <p:txBody>
          <a:bodyPr/>
          <a:lstStyle/>
          <a:p>
            <a:r>
              <a:rPr lang="en-US" dirty="0"/>
              <a:t>.</a:t>
            </a:r>
            <a:endParaRPr lang="ar-SA" dirty="0"/>
          </a:p>
        </p:txBody>
      </p:sp>
      <p:sp>
        <p:nvSpPr>
          <p:cNvPr id="4" name="عنصر نائب لرقم الشريحة 3"/>
          <p:cNvSpPr>
            <a:spLocks noGrp="1"/>
          </p:cNvSpPr>
          <p:nvPr>
            <p:ph type="sldNum" sz="quarter" idx="12"/>
          </p:nvPr>
        </p:nvSpPr>
        <p:spPr/>
        <p:txBody>
          <a:bodyPr/>
          <a:lstStyle/>
          <a:p>
            <a:fld id="{D4F01FCF-C624-4331-BDD6-BD86410CF154}" type="slidenum">
              <a:rPr lang="ar-SA" smtClean="0"/>
              <a:t>10</a:t>
            </a:fld>
            <a:endParaRPr lang="ar-SA"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332656"/>
            <a:ext cx="7824167" cy="6120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43420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نص 3"/>
          <p:cNvSpPr>
            <a:spLocks noGrp="1"/>
          </p:cNvSpPr>
          <p:nvPr>
            <p:ph type="body" idx="1"/>
          </p:nvPr>
        </p:nvSpPr>
        <p:spPr>
          <a:xfrm>
            <a:off x="457200" y="1988840"/>
            <a:ext cx="7467600" cy="4485112"/>
          </a:xfrm>
        </p:spPr>
        <p:txBody>
          <a:bodyPr/>
          <a:lstStyle/>
          <a:p>
            <a:pPr algn="ctr">
              <a:lnSpc>
                <a:spcPct val="114000"/>
              </a:lnSpc>
              <a:spcAft>
                <a:spcPts val="900"/>
              </a:spcAft>
              <a:tabLst>
                <a:tab pos="2637155" algn="ctr"/>
              </a:tabLst>
            </a:pPr>
            <a:r>
              <a:rPr lang="en-US" u="sng" dirty="0" smtClean="0">
                <a:solidFill>
                  <a:srgbClr val="F7B615"/>
                </a:solidFill>
                <a:latin typeface="Times New Roman"/>
                <a:ea typeface="Times New Roman"/>
                <a:cs typeface="Times New Roman"/>
                <a:hlinkClick r:id="rId2"/>
              </a:rPr>
              <a:t>https</a:t>
            </a:r>
            <a:r>
              <a:rPr lang="en-US" u="sng" dirty="0">
                <a:solidFill>
                  <a:srgbClr val="F7B615"/>
                </a:solidFill>
                <a:latin typeface="Times New Roman"/>
                <a:ea typeface="Times New Roman"/>
                <a:cs typeface="Times New Roman"/>
                <a:hlinkClick r:id="rId2"/>
              </a:rPr>
              <a:t>://www.who.int/ar/news-room/fact-sheets/detail/breast-cancer</a:t>
            </a:r>
            <a:endParaRPr lang="en-US" sz="3200" dirty="0">
              <a:latin typeface="Times New Roman"/>
              <a:ea typeface="Times New Roman"/>
              <a:cs typeface="Times New Roman"/>
            </a:endParaRPr>
          </a:p>
          <a:p>
            <a:pPr algn="ctr">
              <a:lnSpc>
                <a:spcPct val="114000"/>
              </a:lnSpc>
              <a:spcAft>
                <a:spcPts val="900"/>
              </a:spcAft>
              <a:tabLst>
                <a:tab pos="2637155" algn="ctr"/>
              </a:tabLst>
            </a:pPr>
            <a:endParaRPr lang="ar-SA" dirty="0"/>
          </a:p>
        </p:txBody>
      </p:sp>
      <p:sp>
        <p:nvSpPr>
          <p:cNvPr id="5" name="عنوان 4"/>
          <p:cNvSpPr>
            <a:spLocks noGrp="1"/>
          </p:cNvSpPr>
          <p:nvPr>
            <p:ph type="title"/>
          </p:nvPr>
        </p:nvSpPr>
        <p:spPr>
          <a:xfrm>
            <a:off x="467544" y="692696"/>
            <a:ext cx="7467600" cy="1143000"/>
          </a:xfrm>
          <a:effectLst>
            <a:outerShdw blurRad="50800" dist="38100" dir="2700000" algn="tl" rotWithShape="0">
              <a:prstClr val="black">
                <a:alpha val="40000"/>
              </a:prstClr>
            </a:outerShdw>
          </a:effectLst>
        </p:spPr>
        <p:txBody>
          <a:bodyPr>
            <a:normAutofit fontScale="90000"/>
          </a:bodyPr>
          <a:lstStyle/>
          <a:p>
            <a:pPr algn="ctr"/>
            <a:r>
              <a:rPr lang="ar-SA" sz="2800" dirty="0" smtClean="0">
                <a:solidFill>
                  <a:schemeClr val="tx1"/>
                </a:solidFill>
              </a:rPr>
              <a:t>المصادر والمراجع:</a:t>
            </a:r>
            <a:br>
              <a:rPr lang="ar-SA" sz="2800" dirty="0" smtClean="0">
                <a:solidFill>
                  <a:schemeClr val="tx1"/>
                </a:solidFill>
              </a:rPr>
            </a:br>
            <a:r>
              <a:rPr lang="ar-SA" sz="2800" dirty="0" smtClean="0">
                <a:solidFill>
                  <a:schemeClr val="tx1"/>
                </a:solidFill>
              </a:rPr>
              <a:t/>
            </a:r>
            <a:br>
              <a:rPr lang="ar-SA" sz="2800" dirty="0" smtClean="0">
                <a:solidFill>
                  <a:schemeClr val="tx1"/>
                </a:solidFill>
              </a:rPr>
            </a:br>
            <a:endParaRPr lang="ar-SA" sz="2800" dirty="0">
              <a:solidFill>
                <a:schemeClr val="tx1"/>
              </a:solidFill>
            </a:endParaRPr>
          </a:p>
        </p:txBody>
      </p:sp>
      <p:sp>
        <p:nvSpPr>
          <p:cNvPr id="7" name="قوس 6"/>
          <p:cNvSpPr/>
          <p:nvPr/>
        </p:nvSpPr>
        <p:spPr>
          <a:xfrm rot="5400000">
            <a:off x="3399304" y="-294847"/>
            <a:ext cx="864096" cy="2551151"/>
          </a:xfrm>
          <a:prstGeom prst="arc">
            <a:avLst>
              <a:gd name="adj1" fmla="val 19542620"/>
              <a:gd name="adj2" fmla="val 7218833"/>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ar-SA"/>
          </a:p>
        </p:txBody>
      </p:sp>
      <p:sp>
        <p:nvSpPr>
          <p:cNvPr id="2" name="عنصر نائب لرقم الشريحة 1"/>
          <p:cNvSpPr>
            <a:spLocks noGrp="1"/>
          </p:cNvSpPr>
          <p:nvPr>
            <p:ph type="sldNum" sz="quarter" idx="12"/>
          </p:nvPr>
        </p:nvSpPr>
        <p:spPr/>
        <p:txBody>
          <a:bodyPr/>
          <a:lstStyle/>
          <a:p>
            <a:fld id="{D4F01FCF-C624-4331-BDD6-BD86410CF154}" type="slidenum">
              <a:rPr lang="ar-SA" smtClean="0"/>
              <a:t>11</a:t>
            </a:fld>
            <a:endParaRPr lang="ar-SA" dirty="0"/>
          </a:p>
        </p:txBody>
      </p:sp>
    </p:spTree>
    <p:extLst>
      <p:ext uri="{BB962C8B-B14F-4D97-AF65-F5344CB8AC3E}">
        <p14:creationId xmlns:p14="http://schemas.microsoft.com/office/powerpoint/2010/main" val="42674947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نص 2"/>
          <p:cNvSpPr>
            <a:spLocks noGrp="1"/>
          </p:cNvSpPr>
          <p:nvPr>
            <p:ph type="body" idx="1"/>
          </p:nvPr>
        </p:nvSpPr>
        <p:spPr>
          <a:xfrm>
            <a:off x="457200" y="1988840"/>
            <a:ext cx="7467600" cy="4485112"/>
          </a:xfrm>
        </p:spPr>
        <p:txBody>
          <a:bodyPr>
            <a:normAutofit/>
          </a:bodyPr>
          <a:lstStyle/>
          <a:p>
            <a:pPr marL="0" indent="0">
              <a:buNone/>
            </a:pPr>
            <a:endParaRPr lang="ar-SA" dirty="0" smtClean="0"/>
          </a:p>
          <a:p>
            <a:pPr marL="0" indent="0">
              <a:buNone/>
            </a:pPr>
            <a:r>
              <a:rPr lang="ar-SA" sz="1800" dirty="0" smtClean="0"/>
              <a:t>وأخيرا </a:t>
            </a:r>
            <a:r>
              <a:rPr lang="ar-SA" sz="1800" dirty="0"/>
              <a:t>لم تعد كلمة سرطان الثدي </a:t>
            </a:r>
            <a:r>
              <a:rPr lang="ar-SA" sz="1800" dirty="0" smtClean="0"/>
              <a:t>مخيفة </a:t>
            </a:r>
            <a:r>
              <a:rPr lang="ar-SA" sz="1800" dirty="0"/>
              <a:t>كما كانت قبل استخدام الطب الحديث ,فمريضة سرطان الثدي الأن تخضع للكشف والعلاج الكيميائي قبل وقوع كارثة انتشارها .فعند ملاحظة أي كتل بالثدي لابد من التوجه إلى الطبيب من أجل الفحص وإجراء اللازم .فلا تخافي عزيزتي واتبعي التعليمات فقط من المتابعة الدورية والكشف المستمر للاطمئنان على نفسك.</a:t>
            </a:r>
            <a:endParaRPr lang="en-US" sz="1800" dirty="0"/>
          </a:p>
          <a:p>
            <a:endParaRPr lang="ar-SA" sz="1800" dirty="0"/>
          </a:p>
        </p:txBody>
      </p:sp>
      <p:sp>
        <p:nvSpPr>
          <p:cNvPr id="5" name="عنوان 4"/>
          <p:cNvSpPr>
            <a:spLocks noGrp="1"/>
          </p:cNvSpPr>
          <p:nvPr>
            <p:ph type="title"/>
          </p:nvPr>
        </p:nvSpPr>
        <p:spPr>
          <a:xfrm>
            <a:off x="1043608" y="251919"/>
            <a:ext cx="7467600" cy="1143000"/>
          </a:xfrm>
          <a:effectLst>
            <a:outerShdw blurRad="50800" dist="38100" dir="2700000" algn="tl" rotWithShape="0">
              <a:prstClr val="black">
                <a:alpha val="40000"/>
              </a:prstClr>
            </a:outerShdw>
          </a:effectLst>
        </p:spPr>
        <p:txBody>
          <a:bodyPr>
            <a:normAutofit/>
          </a:bodyPr>
          <a:lstStyle/>
          <a:p>
            <a:pPr algn="ctr"/>
            <a:r>
              <a:rPr lang="ar-SA" sz="2800" dirty="0" smtClean="0">
                <a:solidFill>
                  <a:schemeClr val="tx1"/>
                </a:solidFill>
              </a:rPr>
              <a:t>الخاتمة:</a:t>
            </a:r>
            <a:endParaRPr lang="ar-SA" sz="2800" dirty="0">
              <a:solidFill>
                <a:schemeClr val="tx1"/>
              </a:solidFill>
            </a:endParaRPr>
          </a:p>
        </p:txBody>
      </p:sp>
      <p:sp>
        <p:nvSpPr>
          <p:cNvPr id="6" name="قوس 5"/>
          <p:cNvSpPr/>
          <p:nvPr/>
        </p:nvSpPr>
        <p:spPr>
          <a:xfrm rot="5400000">
            <a:off x="4427932" y="44676"/>
            <a:ext cx="864094" cy="2160135"/>
          </a:xfrm>
          <a:prstGeom prst="arc">
            <a:avLst>
              <a:gd name="adj1" fmla="val 19542620"/>
              <a:gd name="adj2" fmla="val 7090156"/>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ar-SA"/>
          </a:p>
        </p:txBody>
      </p:sp>
      <p:sp>
        <p:nvSpPr>
          <p:cNvPr id="2" name="عنصر نائب لرقم الشريحة 1"/>
          <p:cNvSpPr>
            <a:spLocks noGrp="1"/>
          </p:cNvSpPr>
          <p:nvPr>
            <p:ph type="sldNum" sz="quarter" idx="12"/>
          </p:nvPr>
        </p:nvSpPr>
        <p:spPr/>
        <p:txBody>
          <a:bodyPr/>
          <a:lstStyle/>
          <a:p>
            <a:fld id="{D4F01FCF-C624-4331-BDD6-BD86410CF154}" type="slidenum">
              <a:rPr lang="ar-SA" smtClean="0"/>
              <a:t>12</a:t>
            </a:fld>
            <a:endParaRPr lang="ar-SA" dirty="0"/>
          </a:p>
        </p:txBody>
      </p:sp>
    </p:spTree>
    <p:extLst>
      <p:ext uri="{BB962C8B-B14F-4D97-AF65-F5344CB8AC3E}">
        <p14:creationId xmlns:p14="http://schemas.microsoft.com/office/powerpoint/2010/main" val="93943376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effectLst>
            <a:outerShdw blurRad="50800" dist="38100" dir="2700000" algn="tl" rotWithShape="0">
              <a:prstClr val="black">
                <a:alpha val="40000"/>
              </a:prstClr>
            </a:outerShdw>
          </a:effectLst>
        </p:spPr>
        <p:txBody>
          <a:bodyPr>
            <a:normAutofit/>
          </a:bodyPr>
          <a:lstStyle/>
          <a:p>
            <a:pPr marR="0" algn="ctr" rtl="1"/>
            <a:r>
              <a:rPr lang="ar-SA" sz="2800" b="0" i="0" u="none" strike="noStrike" baseline="0" dirty="0" smtClean="0">
                <a:solidFill>
                  <a:schemeClr val="tx1"/>
                </a:solidFill>
                <a:effectLst>
                  <a:outerShdw blurRad="38100" dist="38100" dir="2700000" algn="tl">
                    <a:srgbClr val="000000">
                      <a:alpha val="43137"/>
                    </a:srgbClr>
                  </a:outerShdw>
                </a:effectLst>
                <a:latin typeface="Arial"/>
              </a:rPr>
              <a:t>الإهداء:</a:t>
            </a:r>
            <a:r>
              <a:rPr lang="ar-SA" sz="2800" b="0" i="0" u="none" strike="noStrike" baseline="0" dirty="0" smtClean="0">
                <a:solidFill>
                  <a:schemeClr val="tx1"/>
                </a:solidFill>
                <a:latin typeface="Arial"/>
              </a:rPr>
              <a:t>                                                                                                                                                                  </a:t>
            </a:r>
          </a:p>
        </p:txBody>
      </p:sp>
      <p:sp>
        <p:nvSpPr>
          <p:cNvPr id="3" name="عنصر نائب للنص 2"/>
          <p:cNvSpPr>
            <a:spLocks noGrp="1"/>
          </p:cNvSpPr>
          <p:nvPr>
            <p:ph type="body" idx="1"/>
          </p:nvPr>
        </p:nvSpPr>
        <p:spPr/>
        <p:txBody>
          <a:bodyPr>
            <a:normAutofit/>
          </a:bodyPr>
          <a:lstStyle/>
          <a:p>
            <a:pPr marL="0" indent="0" algn="ctr">
              <a:buNone/>
            </a:pPr>
            <a:endParaRPr lang="ar-SA" sz="2000" dirty="0" smtClean="0"/>
          </a:p>
          <a:p>
            <a:pPr marL="0" indent="0" algn="ctr">
              <a:buNone/>
            </a:pPr>
            <a:r>
              <a:rPr lang="ar-SA" sz="2000" dirty="0" smtClean="0"/>
              <a:t>إلى من أفضلها على نفسي ,ولم لا :فلقد ضحت من أجلي ولم تدخر جهداً في سبيل إسعادي على الدوام(أمي الحبيبة)</a:t>
            </a:r>
            <a:endParaRPr lang="en-US" sz="2000" dirty="0" smtClean="0"/>
          </a:p>
          <a:p>
            <a:pPr marL="0" indent="0" algn="ctr">
              <a:buNone/>
            </a:pPr>
            <a:r>
              <a:rPr lang="ar-SA" sz="2000" dirty="0" smtClean="0"/>
              <a:t>إلى </a:t>
            </a:r>
            <a:r>
              <a:rPr lang="ar-SA" sz="2000" dirty="0"/>
              <a:t>كل من أشعل شمعة في دروب عملنا وإلى من وقف على المنابر وأعطى حصيلة فكرة لينير دربنا إلى الأساتذة الكرام في معهد </a:t>
            </a:r>
            <a:r>
              <a:rPr lang="ar-SA" sz="2000" dirty="0" smtClean="0"/>
              <a:t>التميز الكندي فواجب </a:t>
            </a:r>
            <a:r>
              <a:rPr lang="ar-SA" sz="2000" dirty="0"/>
              <a:t>علينا شكرهم ووداعهم ونحن نخطو خطوتنا الأخيرة في غمار الحياة ونخص بجزيل الشكر</a:t>
            </a:r>
            <a:endParaRPr lang="en-US" sz="2000" dirty="0"/>
          </a:p>
          <a:p>
            <a:pPr marL="0" indent="0" algn="ctr">
              <a:buNone/>
            </a:pPr>
            <a:r>
              <a:rPr lang="ar-SA" sz="2000" dirty="0"/>
              <a:t>أ-رحاب الشريف</a:t>
            </a:r>
            <a:endParaRPr lang="en-US" sz="2000" dirty="0"/>
          </a:p>
          <a:p>
            <a:pPr marL="0" indent="0" algn="ctr">
              <a:buNone/>
            </a:pPr>
            <a:r>
              <a:rPr lang="ar-SA" sz="2000" dirty="0"/>
              <a:t>الذي تفضلت بالإشراف على هذا المشروع فجزاها الله عنا كل </a:t>
            </a:r>
            <a:r>
              <a:rPr lang="ar-SA" sz="2000" dirty="0" smtClean="0"/>
              <a:t>خير </a:t>
            </a:r>
            <a:r>
              <a:rPr lang="ar-SA" sz="2000" dirty="0"/>
              <a:t>فلها منا كل التقدير </a:t>
            </a:r>
            <a:r>
              <a:rPr lang="ar-SA" sz="2000" dirty="0" smtClean="0"/>
              <a:t>والاحترام....</a:t>
            </a:r>
            <a:endParaRPr lang="ar-SA" sz="2000" dirty="0"/>
          </a:p>
        </p:txBody>
      </p:sp>
      <p:sp>
        <p:nvSpPr>
          <p:cNvPr id="4" name="قوس 3"/>
          <p:cNvSpPr/>
          <p:nvPr/>
        </p:nvSpPr>
        <p:spPr>
          <a:xfrm rot="5400000">
            <a:off x="3903360" y="-6816"/>
            <a:ext cx="864094" cy="2263119"/>
          </a:xfrm>
          <a:prstGeom prst="arc">
            <a:avLst>
              <a:gd name="adj1" fmla="val 19542620"/>
              <a:gd name="adj2" fmla="val 7816991"/>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ar-SA"/>
          </a:p>
        </p:txBody>
      </p:sp>
      <p:sp>
        <p:nvSpPr>
          <p:cNvPr id="5" name="عنصر نائب لرقم الشريحة 4"/>
          <p:cNvSpPr>
            <a:spLocks noGrp="1"/>
          </p:cNvSpPr>
          <p:nvPr>
            <p:ph type="sldNum" sz="quarter" idx="12"/>
          </p:nvPr>
        </p:nvSpPr>
        <p:spPr/>
        <p:txBody>
          <a:bodyPr/>
          <a:lstStyle/>
          <a:p>
            <a:fld id="{D4F01FCF-C624-4331-BDD6-BD86410CF154}" type="slidenum">
              <a:rPr lang="ar-SA" smtClean="0"/>
              <a:t>2</a:t>
            </a:fld>
            <a:endParaRPr lang="ar-SA" dirty="0"/>
          </a:p>
        </p:txBody>
      </p:sp>
    </p:spTree>
    <p:extLst>
      <p:ext uri="{BB962C8B-B14F-4D97-AF65-F5344CB8AC3E}">
        <p14:creationId xmlns:p14="http://schemas.microsoft.com/office/powerpoint/2010/main" val="10276350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effectLst>
            <a:outerShdw blurRad="50800" dist="38100" dir="2700000" algn="tl" rotWithShape="0">
              <a:prstClr val="black">
                <a:alpha val="40000"/>
              </a:prstClr>
            </a:outerShdw>
          </a:effectLst>
        </p:spPr>
        <p:txBody>
          <a:bodyPr>
            <a:noAutofit/>
          </a:bodyPr>
          <a:lstStyle/>
          <a:p>
            <a:pPr lvl="2" algn="ctr" rtl="1">
              <a:spcBef>
                <a:spcPct val="0"/>
              </a:spcBef>
            </a:pPr>
            <a:r>
              <a:rPr lang="ar-SA" sz="2800" dirty="0" smtClean="0">
                <a:solidFill>
                  <a:schemeClr val="tx1"/>
                </a:solidFill>
              </a:rPr>
              <a:t>متطلبات المشروع:</a:t>
            </a:r>
            <a:r>
              <a:rPr lang="en-US" sz="3600" dirty="0" smtClean="0">
                <a:solidFill>
                  <a:schemeClr val="tx1">
                    <a:lumMod val="75000"/>
                    <a:lumOff val="25000"/>
                  </a:schemeClr>
                </a:solidFill>
              </a:rPr>
              <a:t/>
            </a:r>
            <a:br>
              <a:rPr lang="en-US" sz="3600" dirty="0" smtClean="0">
                <a:solidFill>
                  <a:schemeClr val="tx1">
                    <a:lumMod val="75000"/>
                    <a:lumOff val="25000"/>
                  </a:schemeClr>
                </a:solidFill>
              </a:rPr>
            </a:br>
            <a:endParaRPr lang="ar-SA" sz="3600" dirty="0">
              <a:solidFill>
                <a:schemeClr val="tx1">
                  <a:lumMod val="75000"/>
                  <a:lumOff val="25000"/>
                </a:schemeClr>
              </a:solidFill>
            </a:endParaRPr>
          </a:p>
        </p:txBody>
      </p:sp>
      <p:sp>
        <p:nvSpPr>
          <p:cNvPr id="3" name="عنصر نائب للنص 2"/>
          <p:cNvSpPr>
            <a:spLocks noGrp="1"/>
          </p:cNvSpPr>
          <p:nvPr>
            <p:ph type="body" idx="1"/>
          </p:nvPr>
        </p:nvSpPr>
        <p:spPr/>
        <p:txBody>
          <a:bodyPr>
            <a:normAutofit/>
          </a:bodyPr>
          <a:lstStyle/>
          <a:p>
            <a:pPr marL="0" indent="0">
              <a:buNone/>
            </a:pPr>
            <a:r>
              <a:rPr lang="ar-SA" sz="1800" dirty="0"/>
              <a:t>1</a:t>
            </a:r>
            <a:r>
              <a:rPr lang="ar-SA" sz="1800" dirty="0" smtClean="0"/>
              <a:t>-شبكة انترنت</a:t>
            </a:r>
            <a:endParaRPr lang="en-US" sz="1800" dirty="0"/>
          </a:p>
          <a:p>
            <a:pPr marL="0" indent="0">
              <a:buNone/>
            </a:pPr>
            <a:r>
              <a:rPr lang="ar-SA" sz="1800" dirty="0" smtClean="0"/>
              <a:t>2-جهاز كمبيوتر</a:t>
            </a:r>
            <a:r>
              <a:rPr lang="en-US" sz="1800" dirty="0" smtClean="0"/>
              <a:t> </a:t>
            </a:r>
          </a:p>
          <a:p>
            <a:pPr marL="0" indent="0">
              <a:buNone/>
            </a:pPr>
            <a:r>
              <a:rPr lang="ar-SA" sz="1800" dirty="0" smtClean="0"/>
              <a:t>3-برنامج </a:t>
            </a:r>
            <a:r>
              <a:rPr lang="en-US" sz="1800" dirty="0" smtClean="0"/>
              <a:t>word</a:t>
            </a:r>
            <a:endParaRPr lang="ar-SA" sz="1800" dirty="0" smtClean="0"/>
          </a:p>
          <a:p>
            <a:pPr marL="0" indent="0">
              <a:buNone/>
            </a:pPr>
            <a:r>
              <a:rPr lang="ar-SA" sz="1800" dirty="0" smtClean="0"/>
              <a:t>4-لغة </a:t>
            </a:r>
            <a:r>
              <a:rPr lang="en-US" sz="2000" dirty="0" smtClean="0"/>
              <a:t>html</a:t>
            </a:r>
            <a:endParaRPr lang="ar-SA" sz="2000" dirty="0"/>
          </a:p>
        </p:txBody>
      </p:sp>
      <p:sp>
        <p:nvSpPr>
          <p:cNvPr id="4" name="قوس 3"/>
          <p:cNvSpPr/>
          <p:nvPr/>
        </p:nvSpPr>
        <p:spPr>
          <a:xfrm rot="5400000">
            <a:off x="3476113" y="-731696"/>
            <a:ext cx="782486" cy="2911191"/>
          </a:xfrm>
          <a:prstGeom prst="arc">
            <a:avLst>
              <a:gd name="adj1" fmla="val 19542620"/>
              <a:gd name="adj2" fmla="val 7617419"/>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ar-SA"/>
          </a:p>
        </p:txBody>
      </p:sp>
      <p:sp>
        <p:nvSpPr>
          <p:cNvPr id="5" name="عنصر نائب لرقم الشريحة 4"/>
          <p:cNvSpPr>
            <a:spLocks noGrp="1"/>
          </p:cNvSpPr>
          <p:nvPr>
            <p:ph type="sldNum" sz="quarter" idx="12"/>
          </p:nvPr>
        </p:nvSpPr>
        <p:spPr/>
        <p:txBody>
          <a:bodyPr/>
          <a:lstStyle/>
          <a:p>
            <a:fld id="{D4F01FCF-C624-4331-BDD6-BD86410CF154}" type="slidenum">
              <a:rPr lang="ar-SA" smtClean="0"/>
              <a:t>3</a:t>
            </a:fld>
            <a:endParaRPr lang="ar-SA" dirty="0"/>
          </a:p>
        </p:txBody>
      </p:sp>
    </p:spTree>
    <p:extLst>
      <p:ext uri="{BB962C8B-B14F-4D97-AF65-F5344CB8AC3E}">
        <p14:creationId xmlns:p14="http://schemas.microsoft.com/office/powerpoint/2010/main" val="33544825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a:bodyPr>
          <a:lstStyle/>
          <a:p>
            <a:pPr lvl="3" algn="ctr" rtl="1">
              <a:spcBef>
                <a:spcPct val="0"/>
              </a:spcBef>
            </a:pPr>
            <a:r>
              <a:rPr lang="ar-SA" sz="3200" dirty="0" smtClean="0"/>
              <a:t>بسم الله الرحمن الرحيم</a:t>
            </a:r>
            <a:r>
              <a:rPr lang="en-US" sz="3200" dirty="0" smtClean="0"/>
              <a:t/>
            </a:r>
            <a:br>
              <a:rPr lang="en-US" sz="3200" dirty="0" smtClean="0"/>
            </a:br>
            <a:endParaRPr lang="ar-SA" sz="3200" dirty="0"/>
          </a:p>
        </p:txBody>
      </p:sp>
      <p:sp>
        <p:nvSpPr>
          <p:cNvPr id="3" name="عنصر نائب للنص 2"/>
          <p:cNvSpPr>
            <a:spLocks noGrp="1"/>
          </p:cNvSpPr>
          <p:nvPr>
            <p:ph type="body" idx="1"/>
          </p:nvPr>
        </p:nvSpPr>
        <p:spPr>
          <a:xfrm>
            <a:off x="539552" y="1844824"/>
            <a:ext cx="7467600" cy="4441704"/>
          </a:xfrm>
        </p:spPr>
        <p:txBody>
          <a:bodyPr>
            <a:normAutofit/>
          </a:bodyPr>
          <a:lstStyle/>
          <a:p>
            <a:pPr marL="0" indent="0">
              <a:buNone/>
            </a:pPr>
            <a:r>
              <a:rPr lang="ar-SA" sz="1800" dirty="0" smtClean="0"/>
              <a:t>السرطان </a:t>
            </a:r>
            <a:r>
              <a:rPr lang="ar-SA" sz="1800" dirty="0" err="1" smtClean="0"/>
              <a:t>هومجموعة</a:t>
            </a:r>
            <a:r>
              <a:rPr lang="ar-SA" sz="1800" dirty="0" smtClean="0"/>
              <a:t> من الامراض التي تتميز خلاياها بالتوغل والانتشار (النمو والانقسام الخلوي الغير محدود)هذه الخلايا المنقسمة لها القدرة على غزو الأنسجة المتجاورة وتدميرها ,والانتقال إلى أنسجة بعيدة في عملية يطلق عليها الانبثاث وهذه القدرات هي صفات الورم الخبيث على عكس الورم الحميد الذي يتميز بنمو محدد وعدم القدرة على الغزو أو القدرة على </a:t>
            </a:r>
            <a:r>
              <a:rPr lang="ar-SA" sz="1800" dirty="0" err="1" smtClean="0"/>
              <a:t>الأنتقال</a:t>
            </a:r>
            <a:r>
              <a:rPr lang="ar-SA" sz="1800" dirty="0" smtClean="0"/>
              <a:t> مع ذلك يمكن أن يتطور الورم الحميد إلى خبيث في بعض الأحيان كما إن هذه السرطانات تحدث بسبب عيوب جينية وراثية من والدي الشخص ويمكن الكشف عن السرطانات </a:t>
            </a:r>
            <a:r>
              <a:rPr lang="ar-SA" sz="1800" dirty="0" err="1" smtClean="0"/>
              <a:t>بإختبارات</a:t>
            </a:r>
            <a:r>
              <a:rPr lang="ar-SA" sz="1800" dirty="0" smtClean="0"/>
              <a:t> الفحص والتصوير الطبي والتأكيد بأخذ خزعة.</a:t>
            </a:r>
            <a:endParaRPr lang="en-US" sz="1800" dirty="0" smtClean="0"/>
          </a:p>
          <a:p>
            <a:endParaRPr lang="ar-SA" sz="1800" dirty="0"/>
          </a:p>
        </p:txBody>
      </p:sp>
      <p:sp>
        <p:nvSpPr>
          <p:cNvPr id="4" name="عنصر نائب لرقم الشريحة 3"/>
          <p:cNvSpPr>
            <a:spLocks noGrp="1"/>
          </p:cNvSpPr>
          <p:nvPr>
            <p:ph type="sldNum" sz="quarter" idx="12"/>
          </p:nvPr>
        </p:nvSpPr>
        <p:spPr/>
        <p:txBody>
          <a:bodyPr/>
          <a:lstStyle/>
          <a:p>
            <a:fld id="{D4F01FCF-C624-4331-BDD6-BD86410CF154}" type="slidenum">
              <a:rPr lang="ar-SA" smtClean="0"/>
              <a:t>4</a:t>
            </a:fld>
            <a:endParaRPr lang="ar-SA" dirty="0"/>
          </a:p>
        </p:txBody>
      </p:sp>
    </p:spTree>
    <p:extLst>
      <p:ext uri="{BB962C8B-B14F-4D97-AF65-F5344CB8AC3E}">
        <p14:creationId xmlns:p14="http://schemas.microsoft.com/office/powerpoint/2010/main" val="9381546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3568" y="260648"/>
            <a:ext cx="7467600" cy="1143000"/>
          </a:xfrm>
          <a:effectLst>
            <a:outerShdw blurRad="50800" dist="38100" dir="2700000" algn="tl" rotWithShape="0">
              <a:prstClr val="black">
                <a:alpha val="40000"/>
              </a:prstClr>
            </a:outerShdw>
          </a:effectLst>
        </p:spPr>
        <p:txBody>
          <a:bodyPr>
            <a:normAutofit/>
          </a:bodyPr>
          <a:lstStyle/>
          <a:p>
            <a:pPr lvl="4" algn="ctr" rtl="1">
              <a:spcBef>
                <a:spcPct val="0"/>
              </a:spcBef>
            </a:pPr>
            <a:r>
              <a:rPr lang="ar-SA" sz="2800" dirty="0" smtClean="0"/>
              <a:t>نبذة عن المشروع:</a:t>
            </a:r>
            <a:r>
              <a:rPr lang="en-US" sz="3200" dirty="0" smtClean="0"/>
              <a:t/>
            </a:r>
            <a:br>
              <a:rPr lang="en-US" sz="3200" dirty="0" smtClean="0"/>
            </a:br>
            <a:endParaRPr lang="ar-SA" sz="3200" dirty="0"/>
          </a:p>
        </p:txBody>
      </p:sp>
      <p:sp>
        <p:nvSpPr>
          <p:cNvPr id="3" name="عنصر نائب للنص 2"/>
          <p:cNvSpPr>
            <a:spLocks noGrp="1"/>
          </p:cNvSpPr>
          <p:nvPr>
            <p:ph type="body" idx="1"/>
          </p:nvPr>
        </p:nvSpPr>
        <p:spPr>
          <a:xfrm>
            <a:off x="611560" y="1755471"/>
            <a:ext cx="7467600" cy="4369698"/>
          </a:xfrm>
        </p:spPr>
        <p:txBody>
          <a:bodyPr>
            <a:normAutofit/>
          </a:bodyPr>
          <a:lstStyle/>
          <a:p>
            <a:r>
              <a:rPr lang="ar-SA" sz="1800" dirty="0" smtClean="0"/>
              <a:t>سرطان </a:t>
            </a:r>
            <a:r>
              <a:rPr lang="ar-SA" sz="1800" dirty="0"/>
              <a:t>الثدي هوالسرطان الذي يتكون في خلايا الثديين, ويأتي سرطان الثدي بعد سرطان الجلد من حيث كونه أكثر السرطانات شيوعاً بين النساء في الولايات المتحدة ,كمايصيب كلاً من الرجال والنساء إلاانه اكثرشيوعاً بين النساء.</a:t>
            </a:r>
            <a:endParaRPr lang="en-US" sz="1800" dirty="0"/>
          </a:p>
          <a:p>
            <a:r>
              <a:rPr lang="ar-SA" sz="1800" dirty="0"/>
              <a:t>لقد ساعد الدعم </a:t>
            </a:r>
            <a:r>
              <a:rPr lang="ar-SA" sz="1800" dirty="0" smtClean="0"/>
              <a:t>الكبير للتوعية </a:t>
            </a:r>
            <a:r>
              <a:rPr lang="ar-SA" sz="1800" dirty="0"/>
              <a:t>بسرطان الثدي على إحداث تقدم في تشخيص سرطان الثدي </a:t>
            </a:r>
            <a:r>
              <a:rPr lang="ar-SA" sz="1800" dirty="0" smtClean="0"/>
              <a:t>وعلاجه </a:t>
            </a:r>
            <a:r>
              <a:rPr lang="ar-SA" sz="1800" dirty="0"/>
              <a:t>وزادت معدلات البقاء على قيد الحياة لمرضى سرطان الثدي كما قل عدد الوفيات المرتبطة بهذا المرض ويرجع ذلك إلى عدد من العوامل </a:t>
            </a:r>
            <a:r>
              <a:rPr lang="ar-SA" sz="1800" dirty="0" smtClean="0"/>
              <a:t>,مثل: الكشف المبكر, واتباع </a:t>
            </a:r>
            <a:r>
              <a:rPr lang="ar-SA" sz="1800" dirty="0"/>
              <a:t>طرق علاج جديدة تراعي حالة كل مريض ,والارتقاء بمستوى فهمنا لهذا المرض . </a:t>
            </a:r>
            <a:endParaRPr lang="en-US" sz="1800" dirty="0"/>
          </a:p>
          <a:p>
            <a:r>
              <a:rPr lang="ar-SA" sz="1800" dirty="0"/>
              <a:t> </a:t>
            </a:r>
            <a:endParaRPr lang="en-US" sz="1800" dirty="0"/>
          </a:p>
          <a:p>
            <a:endParaRPr lang="ar-SA" dirty="0"/>
          </a:p>
        </p:txBody>
      </p:sp>
      <p:sp>
        <p:nvSpPr>
          <p:cNvPr id="6" name="قوس 5"/>
          <p:cNvSpPr/>
          <p:nvPr/>
        </p:nvSpPr>
        <p:spPr>
          <a:xfrm rot="5400000">
            <a:off x="3707852" y="-387372"/>
            <a:ext cx="864094" cy="2160135"/>
          </a:xfrm>
          <a:prstGeom prst="arc">
            <a:avLst>
              <a:gd name="adj1" fmla="val 19542620"/>
              <a:gd name="adj2" fmla="val 7001292"/>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ar-SA"/>
          </a:p>
        </p:txBody>
      </p:sp>
      <p:sp>
        <p:nvSpPr>
          <p:cNvPr id="4" name="عنصر نائب لرقم الشريحة 3"/>
          <p:cNvSpPr>
            <a:spLocks noGrp="1"/>
          </p:cNvSpPr>
          <p:nvPr>
            <p:ph type="sldNum" sz="quarter" idx="12"/>
          </p:nvPr>
        </p:nvSpPr>
        <p:spPr/>
        <p:txBody>
          <a:bodyPr/>
          <a:lstStyle/>
          <a:p>
            <a:fld id="{D4F01FCF-C624-4331-BDD6-BD86410CF154}" type="slidenum">
              <a:rPr lang="ar-SA" smtClean="0"/>
              <a:t>5</a:t>
            </a:fld>
            <a:endParaRPr lang="ar-SA" dirty="0"/>
          </a:p>
        </p:txBody>
      </p:sp>
    </p:spTree>
    <p:extLst>
      <p:ext uri="{BB962C8B-B14F-4D97-AF65-F5344CB8AC3E}">
        <p14:creationId xmlns:p14="http://schemas.microsoft.com/office/powerpoint/2010/main" val="27479870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SA" smtClean="0"/>
              <a:t/>
            </a:r>
            <a:br>
              <a:rPr lang="ar-SA" smtClean="0"/>
            </a:br>
            <a:r>
              <a:rPr lang="ar-SA" smtClean="0"/>
              <a:t/>
            </a:r>
            <a:br>
              <a:rPr lang="ar-SA" smtClean="0"/>
            </a:br>
            <a:r>
              <a:rPr lang="ar-SA" smtClean="0"/>
              <a:t/>
            </a:r>
            <a:br>
              <a:rPr lang="ar-SA" smtClean="0"/>
            </a:br>
            <a:endParaRPr lang="ar-SA" dirty="0"/>
          </a:p>
        </p:txBody>
      </p:sp>
      <p:sp>
        <p:nvSpPr>
          <p:cNvPr id="5" name="عنصر نائب للنص 4"/>
          <p:cNvSpPr>
            <a:spLocks noGrp="1"/>
          </p:cNvSpPr>
          <p:nvPr>
            <p:ph type="body" idx="1"/>
          </p:nvPr>
        </p:nvSpPr>
        <p:spPr>
          <a:effectLst>
            <a:outerShdw blurRad="50800" dist="38100" dir="2700000" algn="tl" rotWithShape="0">
              <a:prstClr val="black">
                <a:alpha val="40000"/>
              </a:prstClr>
            </a:outerShdw>
          </a:effectLst>
        </p:spPr>
        <p:txBody>
          <a:bodyPr/>
          <a:lstStyle/>
          <a:p>
            <a:pPr marL="0" indent="0" algn="ctr">
              <a:buNone/>
            </a:pPr>
            <a:r>
              <a:rPr lang="ar-SA" sz="2800" dirty="0" smtClean="0"/>
              <a:t>العملي</a:t>
            </a:r>
            <a:r>
              <a:rPr lang="ar-SA" dirty="0" smtClean="0"/>
              <a:t>:</a:t>
            </a:r>
            <a:endParaRPr lang="ar-SA" dirty="0"/>
          </a:p>
        </p:txBody>
      </p:sp>
      <p:sp>
        <p:nvSpPr>
          <p:cNvPr id="11" name="قوس 10"/>
          <p:cNvSpPr/>
          <p:nvPr/>
        </p:nvSpPr>
        <p:spPr>
          <a:xfrm rot="5400000">
            <a:off x="4047377" y="785272"/>
            <a:ext cx="864094" cy="2263119"/>
          </a:xfrm>
          <a:prstGeom prst="arc">
            <a:avLst>
              <a:gd name="adj1" fmla="val 19542620"/>
              <a:gd name="adj2" fmla="val 7593836"/>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ar-SA"/>
          </a:p>
        </p:txBody>
      </p:sp>
      <p:sp>
        <p:nvSpPr>
          <p:cNvPr id="3" name="عنصر نائب لرقم الشريحة 2"/>
          <p:cNvSpPr>
            <a:spLocks noGrp="1"/>
          </p:cNvSpPr>
          <p:nvPr>
            <p:ph type="sldNum" sz="quarter" idx="12"/>
          </p:nvPr>
        </p:nvSpPr>
        <p:spPr/>
        <p:txBody>
          <a:bodyPr/>
          <a:lstStyle/>
          <a:p>
            <a:fld id="{D4F01FCF-C624-4331-BDD6-BD86410CF154}" type="slidenum">
              <a:rPr lang="ar-SA" smtClean="0"/>
              <a:t>6</a:t>
            </a:fld>
            <a:endParaRPr lang="ar-SA" dirty="0"/>
          </a:p>
        </p:txBody>
      </p:sp>
    </p:spTree>
    <p:extLst>
      <p:ext uri="{BB962C8B-B14F-4D97-AF65-F5344CB8AC3E}">
        <p14:creationId xmlns:p14="http://schemas.microsoft.com/office/powerpoint/2010/main" val="32294993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7467600" cy="490066"/>
          </a:xfrm>
        </p:spPr>
        <p:txBody>
          <a:bodyPr>
            <a:normAutofit fontScale="90000"/>
          </a:bodyPr>
          <a:lstStyle/>
          <a:p>
            <a:r>
              <a:rPr lang="ar-SA" sz="2800" b="1" dirty="0" smtClean="0"/>
              <a:t>-</a:t>
            </a:r>
            <a:endParaRPr lang="ar-SA" sz="2800" b="1" dirty="0"/>
          </a:p>
        </p:txBody>
      </p:sp>
      <p:sp>
        <p:nvSpPr>
          <p:cNvPr id="3" name="عنصر نائب للنص 2"/>
          <p:cNvSpPr>
            <a:spLocks noGrp="1"/>
          </p:cNvSpPr>
          <p:nvPr>
            <p:ph type="body" idx="1"/>
          </p:nvPr>
        </p:nvSpPr>
        <p:spPr/>
        <p:txBody>
          <a:bodyPr/>
          <a:lstStyle/>
          <a:p>
            <a:pPr marL="0" indent="0">
              <a:buNone/>
            </a:pPr>
            <a:r>
              <a:rPr lang="ar-SA" dirty="0" smtClean="0"/>
              <a:t>0</a:t>
            </a:r>
            <a:endParaRPr lang="ar-SA" dirty="0"/>
          </a:p>
        </p:txBody>
      </p:sp>
      <p:pic>
        <p:nvPicPr>
          <p:cNvPr id="5" name="صورة 4"/>
          <p:cNvPicPr/>
          <p:nvPr/>
        </p:nvPicPr>
        <p:blipFill>
          <a:blip r:embed="rId2"/>
          <a:stretch>
            <a:fillRect/>
          </a:stretch>
        </p:blipFill>
        <p:spPr>
          <a:xfrm>
            <a:off x="467544" y="332656"/>
            <a:ext cx="7632848" cy="5832648"/>
          </a:xfrm>
          <a:prstGeom prst="rect">
            <a:avLst/>
          </a:prstGeom>
        </p:spPr>
      </p:pic>
      <p:sp>
        <p:nvSpPr>
          <p:cNvPr id="4" name="عنصر نائب لرقم الشريحة 3"/>
          <p:cNvSpPr>
            <a:spLocks noGrp="1"/>
          </p:cNvSpPr>
          <p:nvPr>
            <p:ph type="sldNum" sz="quarter" idx="12"/>
          </p:nvPr>
        </p:nvSpPr>
        <p:spPr/>
        <p:txBody>
          <a:bodyPr/>
          <a:lstStyle/>
          <a:p>
            <a:fld id="{D4F01FCF-C624-4331-BDD6-BD86410CF154}" type="slidenum">
              <a:rPr lang="ar-SA" smtClean="0"/>
              <a:t>7</a:t>
            </a:fld>
            <a:endParaRPr lang="ar-SA" dirty="0"/>
          </a:p>
        </p:txBody>
      </p:sp>
    </p:spTree>
    <p:extLst>
      <p:ext uri="{BB962C8B-B14F-4D97-AF65-F5344CB8AC3E}">
        <p14:creationId xmlns:p14="http://schemas.microsoft.com/office/powerpoint/2010/main" val="32644540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706090"/>
          </a:xfrm>
        </p:spPr>
        <p:txBody>
          <a:bodyPr>
            <a:normAutofit/>
          </a:bodyPr>
          <a:lstStyle/>
          <a:p>
            <a:r>
              <a:rPr lang="en-US" dirty="0"/>
              <a:t>.</a:t>
            </a:r>
            <a:endParaRPr lang="ar-SA" dirty="0"/>
          </a:p>
        </p:txBody>
      </p:sp>
      <p:sp>
        <p:nvSpPr>
          <p:cNvPr id="3" name="عنصر نائب للنص 2"/>
          <p:cNvSpPr>
            <a:spLocks noGrp="1"/>
          </p:cNvSpPr>
          <p:nvPr>
            <p:ph type="body" idx="1"/>
          </p:nvPr>
        </p:nvSpPr>
        <p:spPr>
          <a:xfrm>
            <a:off x="340871" y="1268760"/>
            <a:ext cx="7787208" cy="4929411"/>
          </a:xfrm>
        </p:spPr>
        <p:txBody>
          <a:bodyPr/>
          <a:lstStyle/>
          <a:p>
            <a:pPr marL="0" indent="0">
              <a:buNone/>
            </a:pPr>
            <a:r>
              <a:rPr lang="en-US" dirty="0" smtClean="0"/>
              <a:t>.</a:t>
            </a:r>
            <a:endParaRPr lang="ar-SA" dirty="0"/>
          </a:p>
        </p:txBody>
      </p:sp>
      <p:pic>
        <p:nvPicPr>
          <p:cNvPr id="5" name="صورة 4"/>
          <p:cNvPicPr/>
          <p:nvPr/>
        </p:nvPicPr>
        <p:blipFill>
          <a:blip r:embed="rId2"/>
          <a:stretch>
            <a:fillRect/>
          </a:stretch>
        </p:blipFill>
        <p:spPr>
          <a:xfrm>
            <a:off x="467544" y="564779"/>
            <a:ext cx="7632848" cy="5976664"/>
          </a:xfrm>
          <a:prstGeom prst="rect">
            <a:avLst/>
          </a:prstGeom>
        </p:spPr>
      </p:pic>
      <p:sp>
        <p:nvSpPr>
          <p:cNvPr id="4" name="عنصر نائب لرقم الشريحة 3"/>
          <p:cNvSpPr>
            <a:spLocks noGrp="1"/>
          </p:cNvSpPr>
          <p:nvPr>
            <p:ph type="sldNum" sz="quarter" idx="12"/>
          </p:nvPr>
        </p:nvSpPr>
        <p:spPr/>
        <p:txBody>
          <a:bodyPr/>
          <a:lstStyle/>
          <a:p>
            <a:fld id="{D4F01FCF-C624-4331-BDD6-BD86410CF154}" type="slidenum">
              <a:rPr lang="ar-SA" smtClean="0"/>
              <a:t>8</a:t>
            </a:fld>
            <a:endParaRPr lang="ar-SA" dirty="0"/>
          </a:p>
        </p:txBody>
      </p:sp>
    </p:spTree>
    <p:extLst>
      <p:ext uri="{BB962C8B-B14F-4D97-AF65-F5344CB8AC3E}">
        <p14:creationId xmlns:p14="http://schemas.microsoft.com/office/powerpoint/2010/main" val="1571553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en-US" dirty="0" smtClean="0"/>
              <a:t>.</a:t>
            </a:r>
            <a:endParaRPr lang="ar-SA" dirty="0"/>
          </a:p>
        </p:txBody>
      </p:sp>
      <p:sp>
        <p:nvSpPr>
          <p:cNvPr id="3" name="عنصر نائب للنص 2"/>
          <p:cNvSpPr>
            <a:spLocks noGrp="1"/>
          </p:cNvSpPr>
          <p:nvPr>
            <p:ph type="body" idx="1"/>
          </p:nvPr>
        </p:nvSpPr>
        <p:spPr/>
        <p:txBody>
          <a:bodyPr/>
          <a:lstStyle/>
          <a:p>
            <a:r>
              <a:rPr lang="en-US" dirty="0" smtClean="0"/>
              <a:t>.</a:t>
            </a:r>
            <a:endParaRPr lang="ar-SA" dirty="0"/>
          </a:p>
        </p:txBody>
      </p:sp>
      <p:pic>
        <p:nvPicPr>
          <p:cNvPr id="4" name="صورة 3"/>
          <p:cNvPicPr/>
          <p:nvPr/>
        </p:nvPicPr>
        <p:blipFill>
          <a:blip r:embed="rId2"/>
          <a:stretch>
            <a:fillRect/>
          </a:stretch>
        </p:blipFill>
        <p:spPr>
          <a:xfrm>
            <a:off x="179512" y="260648"/>
            <a:ext cx="7920880" cy="6336704"/>
          </a:xfrm>
          <a:prstGeom prst="rect">
            <a:avLst/>
          </a:prstGeom>
        </p:spPr>
      </p:pic>
      <p:sp>
        <p:nvSpPr>
          <p:cNvPr id="5" name="عنصر نائب لرقم الشريحة 4"/>
          <p:cNvSpPr>
            <a:spLocks noGrp="1"/>
          </p:cNvSpPr>
          <p:nvPr>
            <p:ph type="sldNum" sz="quarter" idx="12"/>
          </p:nvPr>
        </p:nvSpPr>
        <p:spPr/>
        <p:txBody>
          <a:bodyPr/>
          <a:lstStyle/>
          <a:p>
            <a:fld id="{D4F01FCF-C624-4331-BDD6-BD86410CF154}" type="slidenum">
              <a:rPr lang="ar-SA" smtClean="0"/>
              <a:t>9</a:t>
            </a:fld>
            <a:endParaRPr lang="ar-SA" dirty="0"/>
          </a:p>
        </p:txBody>
      </p:sp>
    </p:spTree>
    <p:extLst>
      <p:ext uri="{BB962C8B-B14F-4D97-AF65-F5344CB8AC3E}">
        <p14:creationId xmlns:p14="http://schemas.microsoft.com/office/powerpoint/2010/main" val="168001759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شربية">
  <a:themeElements>
    <a:clrScheme name="حيوية">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مشربية">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مشربية">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289</TotalTime>
  <Words>416</Words>
  <Application>Microsoft Office PowerPoint</Application>
  <PresentationFormat>عرض على الشاشة (3:4)‏</PresentationFormat>
  <Paragraphs>55</Paragraphs>
  <Slides>12</Slides>
  <Notes>0</Notes>
  <HiddenSlides>0</HiddenSlides>
  <MMClips>0</MMClips>
  <ScaleCrop>false</ScaleCrop>
  <HeadingPairs>
    <vt:vector size="4" baseType="variant">
      <vt:variant>
        <vt:lpstr>نسق</vt:lpstr>
      </vt:variant>
      <vt:variant>
        <vt:i4>1</vt:i4>
      </vt:variant>
      <vt:variant>
        <vt:lpstr>عناوين الشرائح</vt:lpstr>
      </vt:variant>
      <vt:variant>
        <vt:i4>12</vt:i4>
      </vt:variant>
    </vt:vector>
  </HeadingPairs>
  <TitlesOfParts>
    <vt:vector size="13" baseType="lpstr">
      <vt:lpstr>مشربية</vt:lpstr>
      <vt:lpstr> </vt:lpstr>
      <vt:lpstr>الإهداء:                                                                                                                                                                  </vt:lpstr>
      <vt:lpstr>متطلبات المشروع: </vt:lpstr>
      <vt:lpstr>بسم الله الرحمن الرحيم </vt:lpstr>
      <vt:lpstr>نبذة عن المشروع: </vt:lpstr>
      <vt:lpstr>   </vt:lpstr>
      <vt:lpstr>-</vt:lpstr>
      <vt:lpstr>.</vt:lpstr>
      <vt:lpstr>.</vt:lpstr>
      <vt:lpstr>.</vt:lpstr>
      <vt:lpstr>المصادر والمراجع:  </vt:lpstr>
      <vt:lpstr>الخاتمة:</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TOSHIBA</dc:creator>
  <cp:lastModifiedBy>TOSHIBA</cp:lastModifiedBy>
  <cp:revision>23</cp:revision>
  <dcterms:created xsi:type="dcterms:W3CDTF">2023-05-18T20:06:36Z</dcterms:created>
  <dcterms:modified xsi:type="dcterms:W3CDTF">2023-05-22T21:38:28Z</dcterms:modified>
</cp:coreProperties>
</file>